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italic.fntdata"/><Relationship Id="rId6" Type="http://schemas.openxmlformats.org/officeDocument/2006/relationships/slide" Target="slides/slide1.xml"/><Relationship Id="rId18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460a450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460a450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0f1e432d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0f1e432d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50f1e432d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50f1e432d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460a450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460a450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50f1e432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50f1e432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66f649f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66f649f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0f1e432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50f1e432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6f649fd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6f649fd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50f1e432d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50f1e432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66f649fd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66f649fd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50f1e432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50f1e432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943750" y="2189675"/>
            <a:ext cx="325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4800">
                <a:latin typeface="Poppins"/>
                <a:ea typeface="Poppins"/>
                <a:cs typeface="Poppins"/>
                <a:sym typeface="Poppins"/>
              </a:rPr>
              <a:t>Hoopers</a:t>
            </a:r>
            <a:endParaRPr i="1" sz="4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9725" y="-668950"/>
            <a:ext cx="2479984" cy="24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49700" y="496950"/>
            <a:ext cx="321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Agradecimentos</a:t>
            </a:r>
            <a:r>
              <a:rPr lang="pt-BR" sz="27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sz="2700" u="sng"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-115170" l="6720" r="-6720" t="115170"/>
          <a:stretch/>
        </p:blipFill>
        <p:spPr>
          <a:xfrm>
            <a:off x="5822625" y="2849150"/>
            <a:ext cx="3359002" cy="22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0" y="1813950"/>
            <a:ext cx="6555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Queria agradecer principalmente aos meus principais motivadores, meus pais, também agradecer aos 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líderes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pedagógicos e coordenadores pela dedicação e pela oportunidade que me deram, também agradecer aos membros dos dois grupos pelos quais passei, membros esses que se tornaram mais que colegas de sala, pessoas que considero amigos e que tiveram sua participação no meu projeto, me incentivando e me ajudando no desenvolvimento, e por fim gostaria de agradecer ao Lucas Soares, ele foi alguém com muita resiliência que voltou comigo e refizemos esse semestre da melhor maneira possível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425" y="2815263"/>
            <a:ext cx="1690725" cy="2362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5425" y="-744025"/>
            <a:ext cx="2479984" cy="24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2215200" y="768300"/>
            <a:ext cx="373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4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Obrigado !</a:t>
            </a:r>
            <a:endParaRPr i="1" sz="4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175" y="2040300"/>
            <a:ext cx="2159825" cy="31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2275" y="-746700"/>
            <a:ext cx="2479984" cy="24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96975" y="214025"/>
            <a:ext cx="387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Contextualização</a:t>
            </a:r>
            <a:endParaRPr sz="2700" u="sng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-115170" l="6720" r="-6720" t="115170"/>
          <a:stretch/>
        </p:blipFill>
        <p:spPr>
          <a:xfrm>
            <a:off x="5822625" y="2849150"/>
            <a:ext cx="3359002" cy="22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97900" y="1143250"/>
            <a:ext cx="6256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 basquetebol ou mais conhecido como  basquete, foi criado em 1981 por James Naismith um professor de educação física na Associação Cristã de Moços (ACM) de Springfield, o professor teve a ideia do esporte quando seus alunos pediram que ele criasse um novo “jogo”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61150" y="2462275"/>
            <a:ext cx="632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 esporte se tornou muito conhecido com o passar do tempo, e um dos principais responsáveis por isso é a liga mais famosa do mundo a NBA, liga que conta com 30 times e cada um deles cotado em cerca de US$ 1.9 Bilhões 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61150" y="3631975"/>
            <a:ext cx="617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Olhando para o Brasil, pode-se afirmar que o país carrega uma certa tradição no esporte, já que contamos estrelas do esporte como Oscar Schmidt e Hortência Marcari, e além disso o país coleciona 4 medalhas de bronze e uma de prata nas olímpiadas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2950" y="3133625"/>
            <a:ext cx="1931050" cy="200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4150" y="-729650"/>
            <a:ext cx="2479984" cy="24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978075" y="103025"/>
            <a:ext cx="505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Onde o projeto hoopers entra?</a:t>
            </a:r>
            <a:endParaRPr sz="2800" u="sng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-115170" l="6720" r="-6720" t="115170"/>
          <a:stretch/>
        </p:blipFill>
        <p:spPr>
          <a:xfrm>
            <a:off x="5822625" y="2849150"/>
            <a:ext cx="3359002" cy="22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0" y="1802452"/>
            <a:ext cx="655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 hoopers se aplica, para aqueles jogadores apaixonados que querem compartilhar informações ou 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experiências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um com os outros, além disso o mesmo pode conhecer um pouco sobre a cultura com 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influenciadores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recomendados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no site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9775" y="3501875"/>
            <a:ext cx="625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pt-B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 projeto visa integrar  esses rachões de rua e jogadores apaixonados que buscam jogar em novas quadras pela cidade de São Paulo ou até mesmo encontrar seu grupo de jogo ideal.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475" y="2599150"/>
            <a:ext cx="1821635" cy="25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4150" y="-729650"/>
            <a:ext cx="2479984" cy="24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0" y="89650"/>
            <a:ext cx="387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Valores</a:t>
            </a:r>
            <a:endParaRPr sz="2700" u="sng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-115170" l="6720" r="-6720" t="115170"/>
          <a:stretch/>
        </p:blipFill>
        <p:spPr>
          <a:xfrm>
            <a:off x="5822625" y="2849150"/>
            <a:ext cx="3359002" cy="22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0" y="1607500"/>
            <a:ext cx="15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Respeito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0" y="2479850"/>
            <a:ext cx="15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Foco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0" y="3352200"/>
            <a:ext cx="15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Disciplina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160875" y="2479850"/>
            <a:ext cx="15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Resiliência</a:t>
            </a: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2160875" y="1607500"/>
            <a:ext cx="234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Responsabilidade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160875" y="3352200"/>
            <a:ext cx="20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Fraternidade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2960" l="0" r="0" t="-2960"/>
          <a:stretch/>
        </p:blipFill>
        <p:spPr>
          <a:xfrm>
            <a:off x="4755575" y="2880050"/>
            <a:ext cx="4387800" cy="24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5425" y="-744025"/>
            <a:ext cx="2479984" cy="24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1651100" y="44825"/>
            <a:ext cx="614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Organização do projeto?</a:t>
            </a:r>
            <a:endParaRPr sz="2700" u="sng"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-115170" l="6720" r="-6720" t="115170"/>
          <a:stretch/>
        </p:blipFill>
        <p:spPr>
          <a:xfrm>
            <a:off x="5822625" y="2849150"/>
            <a:ext cx="3359002" cy="22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1294200" y="645127"/>
            <a:ext cx="655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Foi utilizada uma metodologia ágil e a ferramenta de aplicação foi o trello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8250" y="-768800"/>
            <a:ext cx="2479984" cy="24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1231508"/>
            <a:ext cx="9143999" cy="391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1651100" y="44825"/>
            <a:ext cx="614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Organização do projeto?</a:t>
            </a:r>
            <a:endParaRPr sz="2700" u="sng"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-115170" l="6720" r="-6720" t="115170"/>
          <a:stretch/>
        </p:blipFill>
        <p:spPr>
          <a:xfrm>
            <a:off x="5822625" y="2849150"/>
            <a:ext cx="3359002" cy="22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153950" y="793225"/>
            <a:ext cx="30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pt-B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Modelagem de dados</a:t>
            </a: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425" y="-744025"/>
            <a:ext cx="2479984" cy="24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0150" y="1261127"/>
            <a:ext cx="5443698" cy="359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/>
        </p:nvSpPr>
        <p:spPr>
          <a:xfrm>
            <a:off x="1651100" y="44825"/>
            <a:ext cx="614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Principais linguagens do projeto</a:t>
            </a:r>
            <a:endParaRPr sz="2700" u="sng"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-115170" l="6720" r="-6720" t="115170"/>
          <a:stretch/>
        </p:blipFill>
        <p:spPr>
          <a:xfrm>
            <a:off x="5822625" y="2849150"/>
            <a:ext cx="3359002" cy="229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700" y="1154438"/>
            <a:ext cx="2047124" cy="204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6249" y="1222150"/>
            <a:ext cx="1911700" cy="19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6926" y="2718475"/>
            <a:ext cx="1766225" cy="17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684975" y="2110050"/>
            <a:ext cx="449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4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Site</a:t>
            </a:r>
            <a:r>
              <a:rPr i="1" lang="pt-BR" sz="4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!</a:t>
            </a:r>
            <a:endParaRPr i="1" sz="4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425" y="-744025"/>
            <a:ext cx="2479984" cy="24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1975" y="2048425"/>
            <a:ext cx="2072017" cy="30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0" y="97075"/>
            <a:ext cx="403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Maiores desafios </a:t>
            </a:r>
            <a:endParaRPr sz="27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 superações   </a:t>
            </a:r>
            <a:endParaRPr sz="2700" u="sng"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-115170" l="6720" r="-6720" t="115170"/>
          <a:stretch/>
        </p:blipFill>
        <p:spPr>
          <a:xfrm>
            <a:off x="5822625" y="2849150"/>
            <a:ext cx="3359002" cy="22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73225" y="1740952"/>
            <a:ext cx="6555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 mais desafio foi sair da  zona de conforto e conseguir organizar minhas ideias com o tempo que tive, o processo de fazer desde o html, css e js foi algo que me trouxe um grande </a:t>
            </a: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autoconhecimento</a:t>
            </a: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 passei a confiar mais em mim mesmo, gostei de desenvolver um projeto relacionado a meu gosto pessoal, isso me trouxe um grande </a:t>
            </a: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ânimo</a:t>
            </a: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73225" y="3372675"/>
            <a:ext cx="614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Dificuldade criativa, por eu </a:t>
            </a: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já ter</a:t>
            </a: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feito um site relacionado a basquete, foi </a:t>
            </a: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difícil</a:t>
            </a:r>
            <a:r>
              <a:rPr lang="pt-B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pensar em algo totalmente novo e me desprender de antigas ideias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3700" y="2655850"/>
            <a:ext cx="1776125" cy="24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2275" y="-746700"/>
            <a:ext cx="2479984" cy="24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